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4" r:id="rId4"/>
    <p:sldId id="260" r:id="rId5"/>
    <p:sldId id="259" r:id="rId6"/>
    <p:sldId id="262" r:id="rId7"/>
    <p:sldId id="263" r:id="rId8"/>
    <p:sldId id="265" r:id="rId9"/>
    <p:sldId id="266" r:id="rId10"/>
    <p:sldId id="261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82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AC43-636E-49AC-8F88-1FEC84E522CC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1CF34-5EB0-4E52-BA68-57DB7ADAC0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212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AC43-636E-49AC-8F88-1FEC84E522CC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1CF34-5EB0-4E52-BA68-57DB7ADAC0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622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AC43-636E-49AC-8F88-1FEC84E522CC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1CF34-5EB0-4E52-BA68-57DB7ADAC0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21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AC43-636E-49AC-8F88-1FEC84E522CC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1CF34-5EB0-4E52-BA68-57DB7ADAC0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256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AC43-636E-49AC-8F88-1FEC84E522CC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1CF34-5EB0-4E52-BA68-57DB7ADAC0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73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AC43-636E-49AC-8F88-1FEC84E522CC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1CF34-5EB0-4E52-BA68-57DB7ADAC0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93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AC43-636E-49AC-8F88-1FEC84E522CC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1CF34-5EB0-4E52-BA68-57DB7ADAC0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0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AC43-636E-49AC-8F88-1FEC84E522CC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1CF34-5EB0-4E52-BA68-57DB7ADAC0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693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AC43-636E-49AC-8F88-1FEC84E522CC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1CF34-5EB0-4E52-BA68-57DB7ADAC0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065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AC43-636E-49AC-8F88-1FEC84E522CC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1CF34-5EB0-4E52-BA68-57DB7ADAC0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010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AC43-636E-49AC-8F88-1FEC84E522CC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1CF34-5EB0-4E52-BA68-57DB7ADAC0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783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FAC43-636E-49AC-8F88-1FEC84E522CC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1CF34-5EB0-4E52-BA68-57DB7ADAC0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271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043709" y="2586181"/>
            <a:ext cx="9624291" cy="923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 smtClean="0"/>
              <a:t>CCS</a:t>
            </a:r>
            <a:r>
              <a:rPr lang="zh-CN" altLang="en-US" dirty="0" smtClean="0"/>
              <a:t>集成开发环境的使用及程序调试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47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765048" y="366686"/>
            <a:ext cx="10515600" cy="8448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800" dirty="0" smtClean="0"/>
              <a:t>实验程序调试</a:t>
            </a:r>
            <a:endParaRPr lang="zh-CN" altLang="en-US" sz="48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864616" y="1233778"/>
            <a:ext cx="1888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2.</a:t>
            </a:r>
            <a:r>
              <a:rPr lang="zh-CN" altLang="en-US" sz="2800" dirty="0" smtClean="0"/>
              <a:t>实验调试</a:t>
            </a:r>
            <a:endParaRPr lang="zh-CN" altLang="en-US" sz="2800" dirty="0"/>
          </a:p>
        </p:txBody>
      </p:sp>
      <p:sp>
        <p:nvSpPr>
          <p:cNvPr id="40" name="文本框 39"/>
          <p:cNvSpPr txBox="1"/>
          <p:nvPr/>
        </p:nvSpPr>
        <p:spPr>
          <a:xfrm>
            <a:off x="1254760" y="1861666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第一步：检查连接线是否连接好</a:t>
            </a:r>
            <a:endParaRPr lang="zh-CN" altLang="en-US" sz="2400" dirty="0"/>
          </a:p>
        </p:txBody>
      </p:sp>
      <p:sp>
        <p:nvSpPr>
          <p:cNvPr id="41" name="文本框 40"/>
          <p:cNvSpPr txBox="1"/>
          <p:nvPr/>
        </p:nvSpPr>
        <p:spPr>
          <a:xfrm>
            <a:off x="1254760" y="251180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第二步：打开电源电压</a:t>
            </a:r>
            <a:endParaRPr lang="zh-CN" altLang="en-US" sz="2400" dirty="0"/>
          </a:p>
        </p:txBody>
      </p:sp>
      <p:sp>
        <p:nvSpPr>
          <p:cNvPr id="42" name="文本框 41"/>
          <p:cNvSpPr txBox="1"/>
          <p:nvPr/>
        </p:nvSpPr>
        <p:spPr>
          <a:xfrm>
            <a:off x="5214112" y="2511806"/>
            <a:ext cx="5006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注意：电源电压不能超过</a:t>
            </a:r>
            <a:r>
              <a:rPr lang="en-US" altLang="zh-CN" sz="2400" dirty="0" smtClean="0">
                <a:solidFill>
                  <a:srgbClr val="FF0000"/>
                </a:solidFill>
              </a:rPr>
              <a:t>24V</a:t>
            </a:r>
            <a:r>
              <a:rPr lang="zh-CN" altLang="en-US" sz="2400" dirty="0" smtClean="0">
                <a:solidFill>
                  <a:srgbClr val="FF0000"/>
                </a:solidFill>
              </a:rPr>
              <a:t>！！！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254760" y="3182807"/>
            <a:ext cx="6849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第三步：点击</a:t>
            </a:r>
            <a:r>
              <a:rPr lang="en-US" altLang="zh-CN" sz="2400" dirty="0" smtClean="0"/>
              <a:t>CCS</a:t>
            </a:r>
            <a:r>
              <a:rPr lang="zh-CN" altLang="en-US" sz="2400" dirty="0" smtClean="0"/>
              <a:t>中的</a:t>
            </a:r>
            <a:r>
              <a:rPr lang="en-US" altLang="zh-CN" sz="2400" dirty="0" smtClean="0"/>
              <a:t>Debug</a:t>
            </a:r>
            <a:r>
              <a:rPr lang="zh-CN" altLang="en-US" sz="2400" dirty="0" smtClean="0"/>
              <a:t>按钮，进入调试界面</a:t>
            </a:r>
            <a:endParaRPr lang="zh-CN" altLang="en-US" sz="2400" dirty="0"/>
          </a:p>
        </p:txBody>
      </p:sp>
      <p:grpSp>
        <p:nvGrpSpPr>
          <p:cNvPr id="46" name="组合 45"/>
          <p:cNvGrpSpPr/>
          <p:nvPr/>
        </p:nvGrpSpPr>
        <p:grpSpPr>
          <a:xfrm>
            <a:off x="997582" y="3728280"/>
            <a:ext cx="6411220" cy="790685"/>
            <a:chOff x="1390774" y="3728280"/>
            <a:chExt cx="6411220" cy="790685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0774" y="3728280"/>
              <a:ext cx="6411220" cy="790685"/>
            </a:xfrm>
            <a:prstGeom prst="rect">
              <a:avLst/>
            </a:prstGeom>
          </p:spPr>
        </p:pic>
        <p:sp>
          <p:nvSpPr>
            <p:cNvPr id="45" name="矩形 44"/>
            <p:cNvSpPr/>
            <p:nvPr/>
          </p:nvSpPr>
          <p:spPr>
            <a:xfrm>
              <a:off x="4215384" y="4224527"/>
              <a:ext cx="301808" cy="2944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883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60" y="2407138"/>
            <a:ext cx="6921905" cy="416125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5389937" y="3321397"/>
            <a:ext cx="4572235" cy="3330804"/>
            <a:chOff x="241720" y="2323330"/>
            <a:chExt cx="4572235" cy="333080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20" y="2371015"/>
              <a:ext cx="4572235" cy="3283119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1808945" y="5109313"/>
              <a:ext cx="1467834" cy="2103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41882" y="262597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右键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74205" y="2323330"/>
              <a:ext cx="1467834" cy="2103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1254760" y="1861665"/>
            <a:ext cx="911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第四步：进入调试界面后，添加调试过程中需要给定和观察的变量</a:t>
            </a:r>
            <a:endParaRPr lang="zh-CN" altLang="en-US" sz="24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765048" y="366686"/>
            <a:ext cx="10515600" cy="8448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800" dirty="0" smtClean="0"/>
              <a:t>实验程序调试</a:t>
            </a:r>
            <a:endParaRPr lang="zh-CN" altLang="en-US" sz="48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864616" y="1233778"/>
            <a:ext cx="1888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2.</a:t>
            </a:r>
            <a:r>
              <a:rPr lang="zh-CN" altLang="en-US" sz="2800" dirty="0" smtClean="0"/>
              <a:t>实验调试</a:t>
            </a:r>
            <a:endParaRPr lang="zh-CN" altLang="en-US" sz="28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368" y="579689"/>
            <a:ext cx="5588593" cy="12579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4" name="文本框 33"/>
          <p:cNvSpPr txBox="1"/>
          <p:nvPr/>
        </p:nvSpPr>
        <p:spPr>
          <a:xfrm>
            <a:off x="5086017" y="92332"/>
            <a:ext cx="5884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同理，添加</a:t>
            </a:r>
            <a:r>
              <a:rPr lang="en-US" altLang="zh-CN" sz="2400" dirty="0" err="1" smtClean="0"/>
              <a:t>speed_ref</a:t>
            </a:r>
            <a:r>
              <a:rPr lang="zh-CN" altLang="en-US" sz="2400" dirty="0" smtClean="0"/>
              <a:t>、</a:t>
            </a:r>
            <a:r>
              <a:rPr lang="en-US" altLang="zh-CN" sz="2400" dirty="0" err="1" smtClean="0"/>
              <a:t>pi_iq</a:t>
            </a:r>
            <a:r>
              <a:rPr lang="zh-CN" altLang="en-US" sz="2400" dirty="0" smtClean="0"/>
              <a:t>和</a:t>
            </a:r>
            <a:r>
              <a:rPr lang="en-US" altLang="zh-CN" sz="2400" dirty="0" err="1" smtClean="0"/>
              <a:t>pi_spd</a:t>
            </a:r>
            <a:r>
              <a:rPr lang="zh-CN" altLang="en-US" sz="2400" dirty="0" smtClean="0"/>
              <a:t>，有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0229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1254760" y="186166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第五步：开始调试</a:t>
            </a:r>
            <a:endParaRPr lang="zh-CN" altLang="en-US" sz="24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765048" y="366686"/>
            <a:ext cx="10515600" cy="8448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800" dirty="0" smtClean="0"/>
              <a:t>实验程序调试</a:t>
            </a:r>
            <a:endParaRPr lang="zh-CN" altLang="en-US" sz="48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864616" y="1233778"/>
            <a:ext cx="1888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2.</a:t>
            </a:r>
            <a:r>
              <a:rPr lang="zh-CN" altLang="en-US" sz="2800" dirty="0" smtClean="0"/>
              <a:t>实验调试</a:t>
            </a:r>
            <a:endParaRPr lang="zh-CN" altLang="en-US" sz="28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4531390" y="1756998"/>
            <a:ext cx="5575587" cy="831893"/>
            <a:chOff x="1470949" y="2345763"/>
            <a:chExt cx="5575587" cy="83189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0949" y="2345763"/>
              <a:ext cx="5575587" cy="831893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2267340" y="2761709"/>
              <a:ext cx="186612" cy="1468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808945" y="2635297"/>
            <a:ext cx="3783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将</a:t>
            </a:r>
            <a:r>
              <a:rPr lang="en-US" altLang="zh-CN" sz="2400" dirty="0" err="1" smtClean="0"/>
              <a:t>system_start</a:t>
            </a:r>
            <a:r>
              <a:rPr lang="zh-CN" altLang="en-US" sz="2400" dirty="0" smtClean="0"/>
              <a:t>的值设置为</a:t>
            </a:r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grpSp>
        <p:nvGrpSpPr>
          <p:cNvPr id="19" name="组合 18"/>
          <p:cNvGrpSpPr/>
          <p:nvPr/>
        </p:nvGrpSpPr>
        <p:grpSpPr>
          <a:xfrm>
            <a:off x="3130638" y="3096962"/>
            <a:ext cx="5588593" cy="1257976"/>
            <a:chOff x="3124360" y="3789707"/>
            <a:chExt cx="5588593" cy="1257976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360" y="3789707"/>
              <a:ext cx="5588593" cy="1257976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椭圆 14"/>
            <p:cNvSpPr/>
            <p:nvPr/>
          </p:nvSpPr>
          <p:spPr>
            <a:xfrm>
              <a:off x="5629469" y="4256371"/>
              <a:ext cx="466531" cy="23326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232849" y="4120304"/>
              <a:ext cx="998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修改成</a:t>
              </a:r>
              <a:r>
                <a:rPr lang="en-US" altLang="zh-CN" dirty="0" smtClean="0">
                  <a:solidFill>
                    <a:srgbClr val="FF0000"/>
                  </a:solidFill>
                </a:rPr>
                <a:t>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808945" y="4316055"/>
            <a:ext cx="3700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将</a:t>
            </a:r>
            <a:r>
              <a:rPr lang="en-US" altLang="zh-CN" sz="2400" dirty="0" err="1" smtClean="0"/>
              <a:t>speed_ref</a:t>
            </a:r>
            <a:r>
              <a:rPr lang="zh-CN" altLang="en-US" sz="2400" dirty="0" smtClean="0"/>
              <a:t>的值设置为</a:t>
            </a:r>
            <a:r>
              <a:rPr lang="en-US" altLang="zh-CN" sz="2400" dirty="0" smtClean="0"/>
              <a:t>0.2</a:t>
            </a:r>
            <a:endParaRPr lang="zh-CN" altLang="en-US" sz="2400" dirty="0"/>
          </a:p>
        </p:txBody>
      </p:sp>
      <p:grpSp>
        <p:nvGrpSpPr>
          <p:cNvPr id="31" name="组合 30"/>
          <p:cNvGrpSpPr/>
          <p:nvPr/>
        </p:nvGrpSpPr>
        <p:grpSpPr>
          <a:xfrm>
            <a:off x="3130638" y="4779480"/>
            <a:ext cx="5588593" cy="1257976"/>
            <a:chOff x="3124360" y="3789707"/>
            <a:chExt cx="5588593" cy="1257976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360" y="3789707"/>
              <a:ext cx="5588593" cy="1257976"/>
            </a:xfrm>
            <a:prstGeom prst="rect">
              <a:avLst/>
            </a:prstGeom>
            <a:ln>
              <a:noFill/>
            </a:ln>
          </p:spPr>
        </p:pic>
        <p:sp>
          <p:nvSpPr>
            <p:cNvPr id="33" name="椭圆 32"/>
            <p:cNvSpPr/>
            <p:nvPr/>
          </p:nvSpPr>
          <p:spPr>
            <a:xfrm>
              <a:off x="5643402" y="4418695"/>
              <a:ext cx="466531" cy="23326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232849" y="4282628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修改成</a:t>
              </a:r>
              <a:r>
                <a:rPr lang="en-US" altLang="zh-CN" dirty="0" smtClean="0">
                  <a:solidFill>
                    <a:srgbClr val="FF0000"/>
                  </a:solidFill>
                </a:rPr>
                <a:t>0.2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696017" y="6107212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实验过程中，若出现电机异响等情况，立即断开电源！！！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60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1254760" y="186166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第五步：结束调试</a:t>
            </a:r>
            <a:endParaRPr lang="zh-CN" altLang="en-US" sz="24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765048" y="366686"/>
            <a:ext cx="10515600" cy="8448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800" dirty="0" smtClean="0"/>
              <a:t>实验程序调试</a:t>
            </a:r>
            <a:endParaRPr lang="zh-CN" altLang="en-US" sz="48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864616" y="1233778"/>
            <a:ext cx="1888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2.</a:t>
            </a:r>
            <a:r>
              <a:rPr lang="zh-CN" altLang="en-US" sz="2800" dirty="0" smtClean="0"/>
              <a:t>实验调试</a:t>
            </a:r>
            <a:endParaRPr lang="zh-CN" altLang="en-US" sz="28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5929541" y="1056908"/>
            <a:ext cx="5575587" cy="831893"/>
            <a:chOff x="1470949" y="2345763"/>
            <a:chExt cx="5575587" cy="83189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0949" y="2345763"/>
              <a:ext cx="5575587" cy="831893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4258742" y="2768215"/>
              <a:ext cx="186612" cy="1468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810551" y="4026761"/>
            <a:ext cx="3783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将</a:t>
            </a:r>
            <a:r>
              <a:rPr lang="en-US" altLang="zh-CN" sz="2400" dirty="0" err="1" smtClean="0"/>
              <a:t>system_start</a:t>
            </a:r>
            <a:r>
              <a:rPr lang="zh-CN" altLang="en-US" sz="2400" dirty="0" smtClean="0"/>
              <a:t>的值设置为</a:t>
            </a:r>
            <a:r>
              <a:rPr lang="en-US" altLang="zh-CN" sz="2400" dirty="0" smtClean="0"/>
              <a:t>0</a:t>
            </a:r>
            <a:endParaRPr lang="zh-CN" altLang="en-US" sz="2400" dirty="0"/>
          </a:p>
        </p:txBody>
      </p:sp>
      <p:grpSp>
        <p:nvGrpSpPr>
          <p:cNvPr id="19" name="组合 18"/>
          <p:cNvGrpSpPr/>
          <p:nvPr/>
        </p:nvGrpSpPr>
        <p:grpSpPr>
          <a:xfrm>
            <a:off x="2494801" y="4552653"/>
            <a:ext cx="5588593" cy="1257976"/>
            <a:chOff x="3124360" y="3789707"/>
            <a:chExt cx="5588593" cy="1257976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360" y="3789707"/>
              <a:ext cx="5588593" cy="1257976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椭圆 14"/>
            <p:cNvSpPr/>
            <p:nvPr/>
          </p:nvSpPr>
          <p:spPr>
            <a:xfrm>
              <a:off x="5629469" y="4256371"/>
              <a:ext cx="466531" cy="23326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232849" y="4120304"/>
              <a:ext cx="998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修改成</a:t>
              </a:r>
              <a:r>
                <a:rPr lang="en-US" altLang="zh-CN" dirty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808945" y="2336360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将</a:t>
            </a:r>
            <a:r>
              <a:rPr lang="en-US" altLang="zh-CN" sz="2400" dirty="0" err="1" smtClean="0"/>
              <a:t>speed_ref</a:t>
            </a:r>
            <a:r>
              <a:rPr lang="zh-CN" altLang="en-US" sz="2400" dirty="0" smtClean="0"/>
              <a:t>的值设置为</a:t>
            </a:r>
            <a:r>
              <a:rPr lang="en-US" altLang="zh-CN" sz="2400" dirty="0" smtClean="0"/>
              <a:t>0</a:t>
            </a:r>
            <a:endParaRPr lang="zh-CN" altLang="en-US" sz="2400" dirty="0"/>
          </a:p>
        </p:txBody>
      </p:sp>
      <p:grpSp>
        <p:nvGrpSpPr>
          <p:cNvPr id="31" name="组合 30"/>
          <p:cNvGrpSpPr/>
          <p:nvPr/>
        </p:nvGrpSpPr>
        <p:grpSpPr>
          <a:xfrm>
            <a:off x="2485470" y="2801756"/>
            <a:ext cx="5588593" cy="1257976"/>
            <a:chOff x="3124360" y="3789707"/>
            <a:chExt cx="5588593" cy="1257976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360" y="3789707"/>
              <a:ext cx="5588593" cy="1257976"/>
            </a:xfrm>
            <a:prstGeom prst="rect">
              <a:avLst/>
            </a:prstGeom>
            <a:ln>
              <a:noFill/>
            </a:ln>
          </p:spPr>
        </p:pic>
        <p:sp>
          <p:nvSpPr>
            <p:cNvPr id="33" name="椭圆 32"/>
            <p:cNvSpPr/>
            <p:nvPr/>
          </p:nvSpPr>
          <p:spPr>
            <a:xfrm>
              <a:off x="5643402" y="4418695"/>
              <a:ext cx="466531" cy="23326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232849" y="4282628"/>
              <a:ext cx="998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修改成</a:t>
              </a:r>
              <a:r>
                <a:rPr lang="en-US" altLang="zh-CN" dirty="0" smtClean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209458" y="2268432"/>
            <a:ext cx="5575587" cy="831893"/>
            <a:chOff x="1470949" y="2345763"/>
            <a:chExt cx="5575587" cy="831893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0949" y="2345763"/>
              <a:ext cx="5575587" cy="831893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>
              <a:off x="2547258" y="2761709"/>
              <a:ext cx="186612" cy="1468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5109466" y="628214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先点击</a:t>
            </a:r>
            <a:r>
              <a:rPr lang="en-US" altLang="zh-CN" sz="2400" dirty="0" err="1" smtClean="0"/>
              <a:t>CPU_reset</a:t>
            </a:r>
            <a:endParaRPr lang="zh-CN" altLang="en-US" sz="2400" dirty="0"/>
          </a:p>
        </p:txBody>
      </p:sp>
      <p:sp>
        <p:nvSpPr>
          <p:cNvPr id="27" name="文本框 26"/>
          <p:cNvSpPr txBox="1"/>
          <p:nvPr/>
        </p:nvSpPr>
        <p:spPr>
          <a:xfrm>
            <a:off x="5466441" y="187230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结束调试</a:t>
            </a:r>
            <a:endParaRPr lang="zh-CN" altLang="en-US" sz="2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495732" y="6046460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实验过程中，若出现电机异响等情况，立即断开电源！！！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717334" y="336482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最后断开实验电源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7551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26" grpId="0"/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765048" y="366686"/>
            <a:ext cx="10515600" cy="8448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800" dirty="0" smtClean="0"/>
              <a:t>CCS</a:t>
            </a:r>
            <a:r>
              <a:rPr lang="zh-CN" altLang="en-US" sz="4800" dirty="0" smtClean="0"/>
              <a:t>的安装</a:t>
            </a:r>
            <a:endParaRPr lang="zh-CN" altLang="en-US" sz="48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7" y="1211524"/>
            <a:ext cx="7323173" cy="432000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2614969" y="1211524"/>
            <a:ext cx="5528275" cy="4320000"/>
            <a:chOff x="1248368" y="1303196"/>
            <a:chExt cx="5528275" cy="432000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8368" y="1303196"/>
              <a:ext cx="5528275" cy="4320000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1362456" y="2990088"/>
              <a:ext cx="1517904" cy="1371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236" y="1211524"/>
            <a:ext cx="5528275" cy="432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240" y="1211524"/>
            <a:ext cx="5528275" cy="432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5341" y="2842812"/>
            <a:ext cx="809738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1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765048" y="366686"/>
            <a:ext cx="10515600" cy="8448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800" dirty="0" smtClean="0"/>
              <a:t>实验程序下载与解压</a:t>
            </a:r>
            <a:endParaRPr lang="zh-CN" altLang="en-US" sz="48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29208" y="1464713"/>
            <a:ext cx="476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1.</a:t>
            </a:r>
            <a:r>
              <a:rPr lang="zh-CN" altLang="en-US" sz="2800" dirty="0" smtClean="0"/>
              <a:t>从钉钉上下载好程序压缩包</a:t>
            </a:r>
            <a:endParaRPr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029208" y="2047271"/>
            <a:ext cx="3324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2.</a:t>
            </a:r>
            <a:r>
              <a:rPr lang="zh-CN" altLang="en-US" sz="2800" dirty="0" smtClean="0"/>
              <a:t>将程序压缩包解压</a:t>
            </a:r>
            <a:endParaRPr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693505" y="2570491"/>
            <a:ext cx="6987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注意：程序工程文件夹的路径为英文！！！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052391" y="3093711"/>
            <a:ext cx="7987673" cy="1709415"/>
            <a:chOff x="2052391" y="3093711"/>
            <a:chExt cx="7987673" cy="170941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/>
            <a:srcRect b="63778"/>
            <a:stretch/>
          </p:blipFill>
          <p:spPr>
            <a:xfrm>
              <a:off x="2052391" y="3093711"/>
              <a:ext cx="7987673" cy="17094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文本框 7"/>
            <p:cNvSpPr txBox="1"/>
            <p:nvPr/>
          </p:nvSpPr>
          <p:spPr>
            <a:xfrm>
              <a:off x="5790448" y="316358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FF0000"/>
                  </a:solidFill>
                </a:rPr>
                <a:t>正确示例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908167" y="4945545"/>
            <a:ext cx="8276122" cy="1701843"/>
            <a:chOff x="1908167" y="4945545"/>
            <a:chExt cx="8276122" cy="170184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/>
            <a:srcRect b="65196"/>
            <a:stretch/>
          </p:blipFill>
          <p:spPr>
            <a:xfrm>
              <a:off x="1908167" y="4945545"/>
              <a:ext cx="8276122" cy="17018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文本框 22"/>
            <p:cNvSpPr txBox="1"/>
            <p:nvPr/>
          </p:nvSpPr>
          <p:spPr>
            <a:xfrm>
              <a:off x="5790448" y="498371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FF0000"/>
                  </a:solidFill>
                </a:rPr>
                <a:t>错误示例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795520" y="5538642"/>
              <a:ext cx="883920" cy="2578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97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765048" y="366686"/>
            <a:ext cx="10515600" cy="8448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800" dirty="0" smtClean="0"/>
              <a:t>CCS</a:t>
            </a:r>
            <a:r>
              <a:rPr lang="zh-CN" altLang="en-US" sz="4800" dirty="0" smtClean="0"/>
              <a:t>导入实验工程</a:t>
            </a:r>
            <a:endParaRPr lang="zh-CN" altLang="en-US" sz="48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90067" y="1266069"/>
            <a:ext cx="4182242" cy="1800000"/>
            <a:chOff x="590067" y="1266069"/>
            <a:chExt cx="4182242" cy="180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067" y="1266069"/>
              <a:ext cx="4180327" cy="180000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676316" y="2224656"/>
              <a:ext cx="4095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此文件夹可以是任意路径的英文文件夹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981" y="1434135"/>
            <a:ext cx="5204613" cy="279205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379587" y="1148833"/>
            <a:ext cx="6182588" cy="4382112"/>
            <a:chOff x="3004706" y="1237944"/>
            <a:chExt cx="6182588" cy="438211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4706" y="1237944"/>
              <a:ext cx="6182588" cy="4382112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937760" y="1237944"/>
              <a:ext cx="670560" cy="2936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006340" y="3867364"/>
              <a:ext cx="2697480" cy="255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584200" y="1362037"/>
            <a:ext cx="3582495" cy="4698000"/>
            <a:chOff x="7584200" y="1362037"/>
            <a:chExt cx="3582495" cy="4698000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4200" y="1362037"/>
              <a:ext cx="3577753" cy="4698000"/>
            </a:xfrm>
            <a:prstGeom prst="rect">
              <a:avLst/>
            </a:prstGeom>
          </p:spPr>
        </p:pic>
        <p:cxnSp>
          <p:nvCxnSpPr>
            <p:cNvPr id="14" name="直接箭头连接符 13"/>
            <p:cNvCxnSpPr>
              <a:stCxn id="24" idx="0"/>
            </p:cNvCxnSpPr>
            <p:nvPr/>
          </p:nvCxnSpPr>
          <p:spPr>
            <a:xfrm flipV="1">
              <a:off x="9432887" y="2295777"/>
              <a:ext cx="32573" cy="103059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7699079" y="3326371"/>
              <a:ext cx="3467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此文件夹为解压后的工程文件夹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6351" y="1626942"/>
            <a:ext cx="7769830" cy="41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1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765048" y="366686"/>
            <a:ext cx="10515600" cy="8448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800" dirty="0" smtClean="0"/>
              <a:t>电机驱动系统组成</a:t>
            </a:r>
            <a:endParaRPr lang="zh-CN" altLang="en-US" sz="48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074" name="Picture 2" descr="http://www.njyxdq.com/repository/image/QQ4KNwX-Q4ewwCLjEyzMUA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9" t="26217" r="10778" b="8419"/>
          <a:stretch/>
        </p:blipFill>
        <p:spPr bwMode="auto">
          <a:xfrm>
            <a:off x="6552330" y="1578210"/>
            <a:ext cx="2189334" cy="174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73" y="1450201"/>
            <a:ext cx="2924205" cy="1936560"/>
          </a:xfrm>
          <a:prstGeom prst="rect">
            <a:avLst/>
          </a:prstGeom>
        </p:spPr>
      </p:pic>
      <p:sp>
        <p:nvSpPr>
          <p:cNvPr id="13" name="左右箭头 12"/>
          <p:cNvSpPr/>
          <p:nvPr/>
        </p:nvSpPr>
        <p:spPr>
          <a:xfrm>
            <a:off x="4493983" y="2203597"/>
            <a:ext cx="1624584" cy="429768"/>
          </a:xfrm>
          <a:prstGeom prst="left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2" t="18904" r="8594" b="22025"/>
          <a:stretch/>
        </p:blipFill>
        <p:spPr>
          <a:xfrm>
            <a:off x="6148905" y="3808598"/>
            <a:ext cx="3795630" cy="277342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" t="30800" r="1822" b="6534"/>
          <a:stretch/>
        </p:blipFill>
        <p:spPr>
          <a:xfrm>
            <a:off x="263513" y="3808598"/>
            <a:ext cx="3935903" cy="2773425"/>
          </a:xfrm>
          <a:prstGeom prst="rect">
            <a:avLst/>
          </a:prstGeom>
        </p:spPr>
      </p:pic>
      <p:sp>
        <p:nvSpPr>
          <p:cNvPr id="38" name="左右箭头 37"/>
          <p:cNvSpPr/>
          <p:nvPr/>
        </p:nvSpPr>
        <p:spPr>
          <a:xfrm>
            <a:off x="4214585" y="5195310"/>
            <a:ext cx="1919151" cy="429768"/>
          </a:xfrm>
          <a:prstGeom prst="left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左右箭头 50"/>
          <p:cNvSpPr/>
          <p:nvPr/>
        </p:nvSpPr>
        <p:spPr>
          <a:xfrm rot="16200000">
            <a:off x="7254746" y="3201463"/>
            <a:ext cx="784502" cy="429768"/>
          </a:xfrm>
          <a:prstGeom prst="left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圆角右箭头 51"/>
          <p:cNvSpPr/>
          <p:nvPr/>
        </p:nvSpPr>
        <p:spPr>
          <a:xfrm rot="10800000">
            <a:off x="10043160" y="3890405"/>
            <a:ext cx="1237488" cy="1737253"/>
          </a:xfrm>
          <a:prstGeom prst="bentArrow">
            <a:avLst>
              <a:gd name="adj1" fmla="val 14381"/>
              <a:gd name="adj2" fmla="val 16040"/>
              <a:gd name="adj3" fmla="val 25000"/>
              <a:gd name="adj4" fmla="val 4375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078" name="Picture 6" descr="https://img.alicdn.com/imgextra/i2/729924534/O1CN01Rzartl1jMcSZVQoGo_!!729924534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8" t="43000"/>
          <a:stretch/>
        </p:blipFill>
        <p:spPr bwMode="auto">
          <a:xfrm>
            <a:off x="9694599" y="1345274"/>
            <a:ext cx="2383252" cy="239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文本框 72"/>
          <p:cNvSpPr txBox="1"/>
          <p:nvPr/>
        </p:nvSpPr>
        <p:spPr>
          <a:xfrm>
            <a:off x="4765123" y="1730283"/>
            <a:ext cx="1257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USB</a:t>
            </a:r>
            <a:r>
              <a:rPr lang="zh-CN" altLang="en-US" sz="2800" dirty="0" smtClean="0"/>
              <a:t>线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0485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765048" y="366686"/>
            <a:ext cx="10515600" cy="8448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800" dirty="0" smtClean="0"/>
              <a:t>电机驱动板连接</a:t>
            </a:r>
            <a:endParaRPr lang="zh-CN" altLang="en-US" sz="48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231" y="2734377"/>
            <a:ext cx="5953925" cy="3452276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469727" y="1446130"/>
            <a:ext cx="2486667" cy="2892465"/>
            <a:chOff x="469727" y="1446130"/>
            <a:chExt cx="2486667" cy="2892465"/>
          </a:xfrm>
        </p:grpSpPr>
        <p:pic>
          <p:nvPicPr>
            <p:cNvPr id="4098" name="Picture 2" descr="https://img.alicdn.com/imgextra/i4/729924534/O1CN01EgHqwo1jMcSKg2RIR_!!729924534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02" r="51429" b="51049"/>
            <a:stretch/>
          </p:blipFill>
          <p:spPr bwMode="auto">
            <a:xfrm>
              <a:off x="469727" y="1446130"/>
              <a:ext cx="2486667" cy="2892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矩形 25"/>
            <p:cNvSpPr/>
            <p:nvPr/>
          </p:nvSpPr>
          <p:spPr>
            <a:xfrm>
              <a:off x="908304" y="2005584"/>
              <a:ext cx="1694688" cy="37185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" t="30800" r="1822" b="6534"/>
          <a:stretch/>
        </p:blipFill>
        <p:spPr>
          <a:xfrm flipH="1">
            <a:off x="7924708" y="1505649"/>
            <a:ext cx="3935903" cy="2773425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8026400" y="2206573"/>
            <a:ext cx="731520" cy="5278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908542" y="2854960"/>
            <a:ext cx="782652" cy="11379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3" name="直接连接符 22"/>
          <p:cNvCxnSpPr>
            <a:stCxn id="20" idx="7"/>
            <a:endCxn id="19" idx="3"/>
          </p:cNvCxnSpPr>
          <p:nvPr/>
        </p:nvCxnSpPr>
        <p:spPr>
          <a:xfrm flipV="1">
            <a:off x="7576577" y="2657082"/>
            <a:ext cx="556952" cy="364523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604467" y="5096087"/>
            <a:ext cx="899509" cy="13756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1604466" y="5319384"/>
            <a:ext cx="899509" cy="13756"/>
          </a:xfrm>
          <a:prstGeom prst="lin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087003" y="3832580"/>
            <a:ext cx="416972" cy="819987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1426098" y="3832580"/>
            <a:ext cx="416972" cy="819987"/>
          </a:xfrm>
          <a:prstGeom prst="lin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任意多边形 50"/>
          <p:cNvSpPr/>
          <p:nvPr/>
        </p:nvSpPr>
        <p:spPr>
          <a:xfrm>
            <a:off x="1431906" y="4632960"/>
            <a:ext cx="661054" cy="462363"/>
          </a:xfrm>
          <a:custGeom>
            <a:avLst/>
            <a:gdLst>
              <a:gd name="connsiteX0" fmla="*/ 661054 w 661054"/>
              <a:gd name="connsiteY0" fmla="*/ 0 h 462363"/>
              <a:gd name="connsiteX1" fmla="*/ 620414 w 661054"/>
              <a:gd name="connsiteY1" fmla="*/ 71120 h 462363"/>
              <a:gd name="connsiteX2" fmla="*/ 549294 w 661054"/>
              <a:gd name="connsiteY2" fmla="*/ 96520 h 462363"/>
              <a:gd name="connsiteX3" fmla="*/ 457854 w 661054"/>
              <a:gd name="connsiteY3" fmla="*/ 111760 h 462363"/>
              <a:gd name="connsiteX4" fmla="*/ 361334 w 661054"/>
              <a:gd name="connsiteY4" fmla="*/ 127000 h 462363"/>
              <a:gd name="connsiteX5" fmla="*/ 249574 w 661054"/>
              <a:gd name="connsiteY5" fmla="*/ 127000 h 462363"/>
              <a:gd name="connsiteX6" fmla="*/ 163214 w 661054"/>
              <a:gd name="connsiteY6" fmla="*/ 157480 h 462363"/>
              <a:gd name="connsiteX7" fmla="*/ 87014 w 661054"/>
              <a:gd name="connsiteY7" fmla="*/ 198120 h 462363"/>
              <a:gd name="connsiteX8" fmla="*/ 26054 w 661054"/>
              <a:gd name="connsiteY8" fmla="*/ 238760 h 462363"/>
              <a:gd name="connsiteX9" fmla="*/ 5734 w 661054"/>
              <a:gd name="connsiteY9" fmla="*/ 299720 h 462363"/>
              <a:gd name="connsiteX10" fmla="*/ 5734 w 661054"/>
              <a:gd name="connsiteY10" fmla="*/ 391160 h 462363"/>
              <a:gd name="connsiteX11" fmla="*/ 71774 w 661054"/>
              <a:gd name="connsiteY11" fmla="*/ 452120 h 462363"/>
              <a:gd name="connsiteX12" fmla="*/ 198774 w 661054"/>
              <a:gd name="connsiteY12" fmla="*/ 462280 h 46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1054" h="462363">
                <a:moveTo>
                  <a:pt x="661054" y="0"/>
                </a:moveTo>
                <a:cubicBezTo>
                  <a:pt x="650047" y="27516"/>
                  <a:pt x="639041" y="55033"/>
                  <a:pt x="620414" y="71120"/>
                </a:cubicBezTo>
                <a:cubicBezTo>
                  <a:pt x="601787" y="87207"/>
                  <a:pt x="576387" y="89747"/>
                  <a:pt x="549294" y="96520"/>
                </a:cubicBezTo>
                <a:cubicBezTo>
                  <a:pt x="522201" y="103293"/>
                  <a:pt x="457854" y="111760"/>
                  <a:pt x="457854" y="111760"/>
                </a:cubicBezTo>
                <a:cubicBezTo>
                  <a:pt x="426527" y="116840"/>
                  <a:pt x="396047" y="124460"/>
                  <a:pt x="361334" y="127000"/>
                </a:cubicBezTo>
                <a:cubicBezTo>
                  <a:pt x="326621" y="129540"/>
                  <a:pt x="282594" y="121920"/>
                  <a:pt x="249574" y="127000"/>
                </a:cubicBezTo>
                <a:cubicBezTo>
                  <a:pt x="216554" y="132080"/>
                  <a:pt x="190307" y="145627"/>
                  <a:pt x="163214" y="157480"/>
                </a:cubicBezTo>
                <a:cubicBezTo>
                  <a:pt x="136121" y="169333"/>
                  <a:pt x="109874" y="184573"/>
                  <a:pt x="87014" y="198120"/>
                </a:cubicBezTo>
                <a:cubicBezTo>
                  <a:pt x="64154" y="211667"/>
                  <a:pt x="39601" y="221827"/>
                  <a:pt x="26054" y="238760"/>
                </a:cubicBezTo>
                <a:cubicBezTo>
                  <a:pt x="12507" y="255693"/>
                  <a:pt x="9121" y="274320"/>
                  <a:pt x="5734" y="299720"/>
                </a:cubicBezTo>
                <a:cubicBezTo>
                  <a:pt x="2347" y="325120"/>
                  <a:pt x="-5273" y="365760"/>
                  <a:pt x="5734" y="391160"/>
                </a:cubicBezTo>
                <a:cubicBezTo>
                  <a:pt x="16741" y="416560"/>
                  <a:pt x="39601" y="440267"/>
                  <a:pt x="71774" y="452120"/>
                </a:cubicBezTo>
                <a:cubicBezTo>
                  <a:pt x="103947" y="463973"/>
                  <a:pt x="174221" y="462280"/>
                  <a:pt x="198774" y="46228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>
            <a:off x="1052507" y="4612640"/>
            <a:ext cx="573093" cy="701040"/>
          </a:xfrm>
          <a:custGeom>
            <a:avLst/>
            <a:gdLst>
              <a:gd name="connsiteX0" fmla="*/ 390213 w 573093"/>
              <a:gd name="connsiteY0" fmla="*/ 0 h 701040"/>
              <a:gd name="connsiteX1" fmla="*/ 344493 w 573093"/>
              <a:gd name="connsiteY1" fmla="*/ 81280 h 701040"/>
              <a:gd name="connsiteX2" fmla="*/ 273373 w 573093"/>
              <a:gd name="connsiteY2" fmla="*/ 132080 h 701040"/>
              <a:gd name="connsiteX3" fmla="*/ 151453 w 573093"/>
              <a:gd name="connsiteY3" fmla="*/ 157480 h 701040"/>
              <a:gd name="connsiteX4" fmla="*/ 39693 w 573093"/>
              <a:gd name="connsiteY4" fmla="*/ 238760 h 701040"/>
              <a:gd name="connsiteX5" fmla="*/ 4133 w 573093"/>
              <a:gd name="connsiteY5" fmla="*/ 355600 h 701040"/>
              <a:gd name="connsiteX6" fmla="*/ 4133 w 573093"/>
              <a:gd name="connsiteY6" fmla="*/ 457200 h 701040"/>
              <a:gd name="connsiteX7" fmla="*/ 34613 w 573093"/>
              <a:gd name="connsiteY7" fmla="*/ 548640 h 701040"/>
              <a:gd name="connsiteX8" fmla="*/ 166693 w 573093"/>
              <a:gd name="connsiteY8" fmla="*/ 635000 h 701040"/>
              <a:gd name="connsiteX9" fmla="*/ 329253 w 573093"/>
              <a:gd name="connsiteY9" fmla="*/ 690880 h 701040"/>
              <a:gd name="connsiteX10" fmla="*/ 446093 w 573093"/>
              <a:gd name="connsiteY10" fmla="*/ 695960 h 701040"/>
              <a:gd name="connsiteX11" fmla="*/ 573093 w 573093"/>
              <a:gd name="connsiteY11" fmla="*/ 701040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3093" h="701040">
                <a:moveTo>
                  <a:pt x="390213" y="0"/>
                </a:moveTo>
                <a:cubicBezTo>
                  <a:pt x="377089" y="29633"/>
                  <a:pt x="363966" y="59267"/>
                  <a:pt x="344493" y="81280"/>
                </a:cubicBezTo>
                <a:cubicBezTo>
                  <a:pt x="325020" y="103293"/>
                  <a:pt x="305546" y="119380"/>
                  <a:pt x="273373" y="132080"/>
                </a:cubicBezTo>
                <a:cubicBezTo>
                  <a:pt x="241200" y="144780"/>
                  <a:pt x="190400" y="139700"/>
                  <a:pt x="151453" y="157480"/>
                </a:cubicBezTo>
                <a:cubicBezTo>
                  <a:pt x="112506" y="175260"/>
                  <a:pt x="64246" y="205740"/>
                  <a:pt x="39693" y="238760"/>
                </a:cubicBezTo>
                <a:cubicBezTo>
                  <a:pt x="15140" y="271780"/>
                  <a:pt x="10060" y="319193"/>
                  <a:pt x="4133" y="355600"/>
                </a:cubicBezTo>
                <a:cubicBezTo>
                  <a:pt x="-1794" y="392007"/>
                  <a:pt x="-947" y="425027"/>
                  <a:pt x="4133" y="457200"/>
                </a:cubicBezTo>
                <a:cubicBezTo>
                  <a:pt x="9213" y="489373"/>
                  <a:pt x="7520" y="519007"/>
                  <a:pt x="34613" y="548640"/>
                </a:cubicBezTo>
                <a:cubicBezTo>
                  <a:pt x="61706" y="578273"/>
                  <a:pt x="117586" y="611293"/>
                  <a:pt x="166693" y="635000"/>
                </a:cubicBezTo>
                <a:cubicBezTo>
                  <a:pt x="215800" y="658707"/>
                  <a:pt x="282686" y="680720"/>
                  <a:pt x="329253" y="690880"/>
                </a:cubicBezTo>
                <a:cubicBezTo>
                  <a:pt x="375820" y="701040"/>
                  <a:pt x="446093" y="695960"/>
                  <a:pt x="446093" y="695960"/>
                </a:cubicBezTo>
                <a:lnTo>
                  <a:pt x="573093" y="70104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163573" y="5341724"/>
            <a:ext cx="2040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电源线一定不能连错</a:t>
            </a:r>
            <a:r>
              <a:rPr lang="en-US" altLang="zh-CN" sz="2800" dirty="0" smtClean="0">
                <a:solidFill>
                  <a:srgbClr val="FF0000"/>
                </a:solidFill>
              </a:rPr>
              <a:t>!!!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90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765048" y="366686"/>
            <a:ext cx="10515600" cy="8448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800" dirty="0" smtClean="0"/>
              <a:t>电机控制板连接</a:t>
            </a:r>
            <a:endParaRPr lang="zh-CN" altLang="en-US" sz="48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210600" y="898489"/>
            <a:ext cx="10718966" cy="5497521"/>
            <a:chOff x="1210600" y="898489"/>
            <a:chExt cx="10718966" cy="549752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1954" y="2802636"/>
              <a:ext cx="5770039" cy="3593374"/>
            </a:xfrm>
            <a:prstGeom prst="rect">
              <a:avLst/>
            </a:prstGeom>
          </p:spPr>
        </p:pic>
        <p:pic>
          <p:nvPicPr>
            <p:cNvPr id="11" name="Picture 2" descr="http://www.njyxdq.com/repository/image/QQ4KNwX-Q4ewwCLjEyzMUA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9" t="26217" r="10778" b="8419"/>
            <a:stretch/>
          </p:blipFill>
          <p:spPr bwMode="auto">
            <a:xfrm>
              <a:off x="1210600" y="1211525"/>
              <a:ext cx="1971890" cy="1574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椭圆 7"/>
            <p:cNvSpPr/>
            <p:nvPr/>
          </p:nvSpPr>
          <p:spPr>
            <a:xfrm>
              <a:off x="6341400" y="2914829"/>
              <a:ext cx="1188720" cy="17659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126520" y="2728523"/>
              <a:ext cx="1402080" cy="73304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409480" y="2374447"/>
              <a:ext cx="436880" cy="48530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45" t="30800" r="1822" b="6534"/>
            <a:stretch/>
          </p:blipFill>
          <p:spPr>
            <a:xfrm flipH="1">
              <a:off x="7993663" y="898489"/>
              <a:ext cx="3935903" cy="2773425"/>
            </a:xfrm>
            <a:prstGeom prst="rect">
              <a:avLst/>
            </a:prstGeom>
          </p:spPr>
        </p:pic>
        <p:sp>
          <p:nvSpPr>
            <p:cNvPr id="13" name="椭圆 12"/>
            <p:cNvSpPr/>
            <p:nvPr/>
          </p:nvSpPr>
          <p:spPr>
            <a:xfrm>
              <a:off x="8768080" y="1341120"/>
              <a:ext cx="660400" cy="508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>
              <a:stCxn id="10" idx="6"/>
              <a:endCxn id="9" idx="2"/>
            </p:cNvCxnSpPr>
            <p:nvPr/>
          </p:nvCxnSpPr>
          <p:spPr>
            <a:xfrm>
              <a:off x="2846360" y="2617099"/>
              <a:ext cx="1280160" cy="477946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直接连接符 14"/>
            <p:cNvCxnSpPr>
              <a:stCxn id="13" idx="3"/>
              <a:endCxn id="8" idx="6"/>
            </p:cNvCxnSpPr>
            <p:nvPr/>
          </p:nvCxnSpPr>
          <p:spPr>
            <a:xfrm flipH="1">
              <a:off x="7530120" y="1774725"/>
              <a:ext cx="1334673" cy="2023073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3853747" y="1849120"/>
            <a:ext cx="2660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接口插槽注意对准！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17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43" y="1286460"/>
            <a:ext cx="9529166" cy="5112000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765048" y="366686"/>
            <a:ext cx="10515600" cy="8448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800" dirty="0" smtClean="0"/>
              <a:t>编译实验程序</a:t>
            </a:r>
            <a:endParaRPr lang="zh-CN" altLang="en-US" sz="48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2304288" y="1924120"/>
            <a:ext cx="5963482" cy="771633"/>
            <a:chOff x="765048" y="1211525"/>
            <a:chExt cx="5963482" cy="771633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048" y="1211525"/>
              <a:ext cx="5963482" cy="7716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矩形 25"/>
            <p:cNvSpPr/>
            <p:nvPr/>
          </p:nvSpPr>
          <p:spPr>
            <a:xfrm>
              <a:off x="1658112" y="1694688"/>
              <a:ext cx="426720" cy="2884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>
            <a:grpSpLocks noChangeAspect="1"/>
          </p:cNvGrpSpPr>
          <p:nvPr/>
        </p:nvGrpSpPr>
        <p:grpSpPr>
          <a:xfrm>
            <a:off x="5286029" y="3079620"/>
            <a:ext cx="5042600" cy="1800000"/>
            <a:chOff x="1494528" y="2466321"/>
            <a:chExt cx="7392432" cy="2638793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4528" y="2466321"/>
              <a:ext cx="7392432" cy="2638793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>
            <a:xfrm>
              <a:off x="1545336" y="4151376"/>
              <a:ext cx="3584448" cy="2103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545336" y="4663440"/>
              <a:ext cx="2201453" cy="2834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9" name="直接箭头连接符 8"/>
          <p:cNvCxnSpPr/>
          <p:nvPr/>
        </p:nvCxnSpPr>
        <p:spPr>
          <a:xfrm>
            <a:off x="1664208" y="1691640"/>
            <a:ext cx="640080" cy="512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4306824" y="4754880"/>
            <a:ext cx="859536" cy="237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554480" y="270302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点击后，等待程序编译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414265" y="515259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编译完成后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42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765048" y="366686"/>
            <a:ext cx="10515600" cy="8448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800" dirty="0" smtClean="0"/>
              <a:t>实验程序调试</a:t>
            </a:r>
            <a:endParaRPr lang="zh-CN" altLang="en-US" sz="48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1157348" y="1756998"/>
            <a:ext cx="3758336" cy="5023396"/>
            <a:chOff x="5293368" y="972267"/>
            <a:chExt cx="3758336" cy="5023396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3368" y="972267"/>
              <a:ext cx="3758336" cy="5023396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5415280" y="1651000"/>
              <a:ext cx="680720" cy="1473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490797" y="153999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鼠标右键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022848" y="5756406"/>
              <a:ext cx="1673352" cy="1986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310481" y="2108696"/>
            <a:ext cx="6175420" cy="4320000"/>
            <a:chOff x="3593291" y="1429569"/>
            <a:chExt cx="6175420" cy="4320000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3291" y="1429569"/>
              <a:ext cx="6175420" cy="4320000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3717083" y="1983158"/>
              <a:ext cx="683222" cy="14077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6202680" y="3134360"/>
              <a:ext cx="2778760" cy="2133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7142480" y="3169920"/>
              <a:ext cx="284480" cy="12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864616" y="1233778"/>
            <a:ext cx="2247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1.</a:t>
            </a:r>
            <a:r>
              <a:rPr lang="zh-CN" altLang="en-US" sz="2800" dirty="0" smtClean="0"/>
              <a:t>确定仿真器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0625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302</Words>
  <Application>Microsoft Office PowerPoint</Application>
  <PresentationFormat>宽屏</PresentationFormat>
  <Paragraphs>53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15070</dc:creator>
  <cp:lastModifiedBy>15070</cp:lastModifiedBy>
  <cp:revision>32</cp:revision>
  <dcterms:created xsi:type="dcterms:W3CDTF">2022-06-07T06:41:48Z</dcterms:created>
  <dcterms:modified xsi:type="dcterms:W3CDTF">2022-06-07T14:12:06Z</dcterms:modified>
</cp:coreProperties>
</file>